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303" r:id="rId2"/>
    <p:sldId id="500" r:id="rId3"/>
    <p:sldId id="501" r:id="rId4"/>
    <p:sldId id="502" r:id="rId5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FF00FF"/>
    <a:srgbClr val="00FFFF"/>
    <a:srgbClr val="00FF00"/>
    <a:srgbClr val="00CC00"/>
    <a:srgbClr val="404040"/>
    <a:srgbClr val="000000"/>
    <a:srgbClr val="006600"/>
    <a:srgbClr val="568ABA"/>
    <a:srgbClr val="CBD0DE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9" autoAdjust="0"/>
    <p:restoredTop sz="82800" autoAdjust="0"/>
  </p:normalViewPr>
  <p:slideViewPr>
    <p:cSldViewPr snapToGrid="0" snapToObjects="1">
      <p:cViewPr varScale="1">
        <p:scale>
          <a:sx n="90" d="100"/>
          <a:sy n="90" d="100"/>
        </p:scale>
        <p:origin x="80" y="36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421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2020-06-18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2020-06-18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10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78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793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10 </a:t>
            </a:r>
            <a:r>
              <a:rPr lang="en-US" dirty="0"/>
              <a:t>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982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1298" y="1603022"/>
            <a:ext cx="8272702" cy="808067"/>
          </a:xfrm>
        </p:spPr>
        <p:txBody>
          <a:bodyPr/>
          <a:lstStyle/>
          <a:p>
            <a:r>
              <a:rPr lang="en-US" sz="4400" dirty="0"/>
              <a:t>Networking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300" y="2366242"/>
            <a:ext cx="7038666" cy="656892"/>
          </a:xfrm>
        </p:spPr>
        <p:txBody>
          <a:bodyPr/>
          <a:lstStyle/>
          <a:p>
            <a:r>
              <a:rPr lang="en-US" dirty="0"/>
              <a:t>Using the Internet Protocol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232" y="953360"/>
            <a:ext cx="8703535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Socket-based networking allows us to easily create clients and servers.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39291"/>
            <a:ext cx="8564088" cy="614064"/>
          </a:xfrm>
        </p:spPr>
        <p:txBody>
          <a:bodyPr/>
          <a:lstStyle/>
          <a:p>
            <a:r>
              <a:rPr lang="en-US" dirty="0"/>
              <a:t>Networking Basics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820008" y="1410365"/>
            <a:ext cx="4194442" cy="317009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socket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srv_socket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socket.create_server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5555))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"Python service started."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client,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addr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srv_socket.accept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client: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loop = </a:t>
            </a:r>
            <a:r>
              <a:rPr lang="en-US" sz="1000" dirty="0">
                <a:solidFill>
                  <a:srgbClr val="FF00FF"/>
                </a:solidFill>
                <a:latin typeface="Consolas" panose="020B0609020204030204" pitchFamily="49" charset="0"/>
              </a:rPr>
              <a:t>True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data = ""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"Connected to client: %s:%d"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addr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loop: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data = (data +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client.recv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(1024).decode()).split(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"\n"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data = data[:-1], data[-1]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"&gt;"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"exit()"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loop = </a:t>
            </a:r>
            <a:r>
              <a:rPr lang="en-US" sz="1000" dirty="0">
                <a:solidFill>
                  <a:srgbClr val="FF00FF"/>
                </a:solidFill>
                <a:latin typeface="Consolas" panose="020B0609020204030204" pitchFamily="49" charset="0"/>
              </a:rPr>
              <a:t>False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break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exec(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DB37CF-E8AF-4683-BD14-AB77383ECA14}"/>
              </a:ext>
            </a:extLst>
          </p:cNvPr>
          <p:cNvSpPr txBox="1"/>
          <p:nvPr/>
        </p:nvSpPr>
        <p:spPr>
          <a:xfrm>
            <a:off x="5138339" y="1414280"/>
            <a:ext cx="3215147" cy="317009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socket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addr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"localhost"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5555)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"Client started."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socket.create_connection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addr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srv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"Connected to server: %s:%d"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addr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:= input(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"&gt;&gt;&gt; 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 !=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"exit()"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[0] ==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"$"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exec(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[1:])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srv.send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"\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n"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.encode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srv.send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"exit()"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.encode())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FA539258-DF31-43F5-A429-7B1E17199F8A}"/>
              </a:ext>
            </a:extLst>
          </p:cNvPr>
          <p:cNvSpPr txBox="1">
            <a:spLocks/>
          </p:cNvSpPr>
          <p:nvPr/>
        </p:nvSpPr>
        <p:spPr bwMode="auto">
          <a:xfrm>
            <a:off x="220232" y="4552353"/>
            <a:ext cx="8703535" cy="421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…but what if we wanted to serve more than one client?</a:t>
            </a:r>
          </a:p>
        </p:txBody>
      </p:sp>
    </p:spTree>
    <p:extLst>
      <p:ext uri="{BB962C8B-B14F-4D97-AF65-F5344CB8AC3E}">
        <p14:creationId xmlns:p14="http://schemas.microsoft.com/office/powerpoint/2010/main" val="1095248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232" y="976953"/>
            <a:ext cx="8703535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The </a:t>
            </a:r>
            <a:r>
              <a:rPr lang="en-US" dirty="0" err="1"/>
              <a:t>socketserver</a:t>
            </a:r>
            <a:r>
              <a:rPr lang="en-US" dirty="0"/>
              <a:t> package simplifies the creation of servers.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45188"/>
            <a:ext cx="8564088" cy="614064"/>
          </a:xfrm>
        </p:spPr>
        <p:txBody>
          <a:bodyPr/>
          <a:lstStyle/>
          <a:p>
            <a:r>
              <a:rPr lang="en-US" dirty="0"/>
              <a:t>Simplified Servers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561323" y="1421109"/>
            <a:ext cx="4712700" cy="317009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socketserver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import *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class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PythonHandler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BaseRequestHandler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handle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data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"Connected to client: %s:%d"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self.client_address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data !=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"exit()"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data = (data +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self.request.recv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(1024).decode()).split(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"\n"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data = data[:-1], data[-1]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"&gt;"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"exit()"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  data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"exit()"</a:t>
            </a:r>
            <a:endParaRPr lang="en-US" sz="1000" dirty="0">
              <a:solidFill>
                <a:srgbClr val="FF00FF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break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exec(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TCPServer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5555),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PythonHandler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server: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"Python service started."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server.serve_forever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DB37CF-E8AF-4683-BD14-AB77383ECA14}"/>
              </a:ext>
            </a:extLst>
          </p:cNvPr>
          <p:cNvSpPr txBox="1"/>
          <p:nvPr/>
        </p:nvSpPr>
        <p:spPr>
          <a:xfrm>
            <a:off x="5367945" y="1421109"/>
            <a:ext cx="3215616" cy="317009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socket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addr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"localhost"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5555)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print("Client started.")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socket.create_connection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addr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srv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"Connected to server: %s:%d"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addr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:= input(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"&gt;&gt;&gt; 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 !=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"exit()"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[0] ==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"$"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exec(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[1:])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srv.send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"\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n"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.encode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srv.send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"exit()"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.encode())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43160C1F-84C6-41A2-9B77-AD06B1B02DEF}"/>
              </a:ext>
            </a:extLst>
          </p:cNvPr>
          <p:cNvSpPr txBox="1">
            <a:spLocks/>
          </p:cNvSpPr>
          <p:nvPr/>
        </p:nvSpPr>
        <p:spPr bwMode="auto">
          <a:xfrm>
            <a:off x="220232" y="4552353"/>
            <a:ext cx="8703535" cy="421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We can created </a:t>
            </a:r>
            <a:r>
              <a:rPr lang="en-US" dirty="0" err="1"/>
              <a:t>multiprocess</a:t>
            </a:r>
            <a:r>
              <a:rPr lang="en-US" dirty="0"/>
              <a:t> versions too (see </a:t>
            </a:r>
            <a:r>
              <a:rPr lang="en-US" dirty="0" err="1"/>
              <a:t>ForkingTCPServer</a:t>
            </a:r>
            <a:r>
              <a:rPr lang="en-U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4335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232" y="912063"/>
            <a:ext cx="8703535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We can wrap connections in encryption using SSL.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392097"/>
            <a:ext cx="8564088" cy="614064"/>
          </a:xfrm>
        </p:spPr>
        <p:txBody>
          <a:bodyPr/>
          <a:lstStyle/>
          <a:p>
            <a:r>
              <a:rPr lang="en-US" dirty="0"/>
              <a:t>SSL Connections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501446" y="1326721"/>
            <a:ext cx="5964247" cy="34778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socketserver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*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ssl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*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class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PythonHandler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BaseRequestHandler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handle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(self):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data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"Connected to client: %s:%d"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self.client_address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data !=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"exit()"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data = (data +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self.request.recv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(1024).decode()).split(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"\n"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data = data[:-1], data[-1]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"&gt;"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"exit()"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  data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"exit()"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          break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exec(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TCPServer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5555),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PythonHandler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server: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server.socket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wrap_socket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server.socket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certfile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cert.pem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service_side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=True)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"Python service started."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server.serve_forever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DB37CF-E8AF-4683-BD14-AB77383ECA14}"/>
              </a:ext>
            </a:extLst>
          </p:cNvPr>
          <p:cNvSpPr txBox="1"/>
          <p:nvPr/>
        </p:nvSpPr>
        <p:spPr>
          <a:xfrm>
            <a:off x="5347298" y="1326721"/>
            <a:ext cx="3215616" cy="270843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socket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addr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"localhost"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5555)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"Client started."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socket.create_connection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addr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srv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srv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ssl.wrap_socket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srv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"Connected to server: %s:%d"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addr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:= input(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"&gt;&gt;&gt; 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 !=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"exit()"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[0] ==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"$"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exec(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[1:])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srv.send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"\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n"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.encode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srv.send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"exit()"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.encode())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1635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49867</TotalTime>
  <Words>795</Words>
  <Application>Microsoft Office PowerPoint</Application>
  <PresentationFormat>On-screen Show (16:9)</PresentationFormat>
  <Paragraphs>135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Cambria</vt:lpstr>
      <vt:lpstr>Consolas</vt:lpstr>
      <vt:lpstr>Rockwell</vt:lpstr>
      <vt:lpstr>Wingdings</vt:lpstr>
      <vt:lpstr>PNE Theme Slide Deck</vt:lpstr>
      <vt:lpstr>Networking</vt:lpstr>
      <vt:lpstr>Networking Basics</vt:lpstr>
      <vt:lpstr>Simplified Servers</vt:lpstr>
      <vt:lpstr>SSL Connections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Jeremiah Blanchard</cp:lastModifiedBy>
  <cp:revision>988</cp:revision>
  <cp:lastPrinted>2014-01-31T19:29:42Z</cp:lastPrinted>
  <dcterms:created xsi:type="dcterms:W3CDTF">2013-09-18T13:46:37Z</dcterms:created>
  <dcterms:modified xsi:type="dcterms:W3CDTF">2020-06-18T19:49:06Z</dcterms:modified>
</cp:coreProperties>
</file>